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260" r:id="rId3"/>
    <p:sldId id="283" r:id="rId4"/>
    <p:sldId id="271" r:id="rId5"/>
    <p:sldId id="273" r:id="rId6"/>
    <p:sldId id="270" r:id="rId7"/>
    <p:sldId id="279" r:id="rId8"/>
    <p:sldId id="267" r:id="rId9"/>
    <p:sldId id="272" r:id="rId10"/>
    <p:sldId id="278" r:id="rId11"/>
    <p:sldId id="280" r:id="rId12"/>
    <p:sldId id="268" r:id="rId13"/>
    <p:sldId id="276" r:id="rId14"/>
    <p:sldId id="275" r:id="rId15"/>
    <p:sldId id="263" r:id="rId16"/>
    <p:sldId id="282" r:id="rId17"/>
    <p:sldId id="262" r:id="rId1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8" autoAdjust="0"/>
    <p:restoredTop sz="95382" autoAdjust="0"/>
  </p:normalViewPr>
  <p:slideViewPr>
    <p:cSldViewPr>
      <p:cViewPr varScale="1">
        <p:scale>
          <a:sx n="103" d="100"/>
          <a:sy n="103" d="100"/>
        </p:scale>
        <p:origin x="13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6/5/20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6/5/20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photo album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date or details</a:t>
            </a:r>
          </a:p>
        </p:txBody>
      </p:sp>
    </p:spTree>
  </p:cSld>
  <p:clrMapOvr>
    <a:masterClrMapping/>
  </p:clrMapOvr>
  <p:transition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6/5/20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6/5/20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/>
              <a:t>Click icon to add full page picture</a:t>
            </a:r>
            <a:endParaRPr lang="en-US" i="0" baseline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6/5/20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advTm="15000">
    <p:fade/>
  </p:transition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25" y="152400"/>
            <a:ext cx="5533120" cy="5943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 The Holy Trinity in Pictures</a:t>
            </a:r>
          </a:p>
        </p:txBody>
      </p:sp>
    </p:spTree>
  </p:cSld>
  <p:clrMapOvr>
    <a:masterClrMapping/>
  </p:clrMapOvr>
  <p:transition advTm="1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067676" cy="5029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115861"/>
      </p:ext>
    </p:extLst>
  </p:cSld>
  <p:clrMapOvr>
    <a:masterClrMapping/>
  </p:clrMapOvr>
  <p:transition advTm="1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32" y="228600"/>
            <a:ext cx="4356068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375704"/>
      </p:ext>
    </p:extLst>
  </p:cSld>
  <p:clrMapOvr>
    <a:masterClrMapping/>
  </p:clrMapOvr>
  <p:transition advTm="1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6" y="211850"/>
            <a:ext cx="6560324" cy="649526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804865"/>
      </p:ext>
    </p:extLst>
  </p:cSld>
  <p:clrMapOvr>
    <a:masterClrMapping/>
  </p:clrMapOvr>
  <p:transition advTm="1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84" y="411900"/>
            <a:ext cx="4809116" cy="598889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854770"/>
      </p:ext>
    </p:extLst>
  </p:cSld>
  <p:clrMapOvr>
    <a:masterClrMapping/>
  </p:clrMapOvr>
  <p:transition advTm="1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34" y="228600"/>
            <a:ext cx="5329366" cy="64788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087238"/>
      </p:ext>
    </p:extLst>
  </p:cSld>
  <p:clrMapOvr>
    <a:masterClrMapping/>
  </p:clrMapOvr>
  <p:transition advTm="1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4592989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 advTm="1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8" y="228600"/>
            <a:ext cx="6475012" cy="640079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627346"/>
      </p:ext>
    </p:extLst>
  </p:cSld>
  <p:clrMapOvr>
    <a:masterClrMapping/>
  </p:clrMapOvr>
  <p:transition advTm="1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71800"/>
            <a:ext cx="3048000" cy="368046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200"/>
            <a:ext cx="1794026" cy="332422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1270000" cy="11430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23" y="304800"/>
            <a:ext cx="4003677" cy="249579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352800" cy="251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2" y="381000"/>
            <a:ext cx="6942668" cy="6248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 advTm="1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086600" cy="623928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129834"/>
      </p:ext>
    </p:extLst>
  </p:cSld>
  <p:clrMapOvr>
    <a:masterClrMapping/>
  </p:clrMapOvr>
  <p:transition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3692"/>
            <a:ext cx="4876799" cy="650239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91612"/>
      </p:ext>
    </p:extLst>
  </p:cSld>
  <p:clrMapOvr>
    <a:masterClrMapping/>
  </p:clrMapOvr>
  <p:transition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24" y="228600"/>
            <a:ext cx="3413276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440086"/>
      </p:ext>
    </p:extLst>
  </p:cSld>
  <p:clrMapOvr>
    <a:masterClrMapping/>
  </p:clrMapOvr>
  <p:transition advTm="1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457200"/>
            <a:ext cx="7924802" cy="5943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931376"/>
      </p:ext>
    </p:extLst>
  </p:cSld>
  <p:clrMapOvr>
    <a:masterClrMapping/>
  </p:clrMapOvr>
  <p:transition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388167" cy="64770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153832"/>
      </p:ext>
    </p:extLst>
  </p:cSld>
  <p:clrMapOvr>
    <a:masterClrMapping/>
  </p:clrMapOvr>
  <p:transition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8784"/>
            <a:ext cx="5226541" cy="654681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444785"/>
      </p:ext>
    </p:extLst>
  </p:cSld>
  <p:clrMapOvr>
    <a:masterClrMapping/>
  </p:clrMapOvr>
  <p:transition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029200" cy="635267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552788"/>
      </p:ext>
    </p:extLst>
  </p:cSld>
  <p:clrMapOvr>
    <a:masterClrMapping/>
  </p:clrMapOvr>
  <p:transition advTm="15000">
    <p:fade/>
  </p:transition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23</Words>
  <Application>Microsoft Macintosh PowerPoint</Application>
  <PresentationFormat>On-screen Show (4:3)</PresentationFormat>
  <Paragraphs>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2020-06-05T16:16:39Z</dcterms:modified>
</cp:coreProperties>
</file>